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60" r:id="rId3"/>
    <p:sldId id="270" r:id="rId4"/>
    <p:sldId id="280" r:id="rId5"/>
    <p:sldId id="278" r:id="rId6"/>
    <p:sldId id="279" r:id="rId7"/>
    <p:sldId id="277" r:id="rId8"/>
    <p:sldId id="261" r:id="rId9"/>
    <p:sldId id="262" r:id="rId10"/>
    <p:sldId id="263" r:id="rId11"/>
    <p:sldId id="264" r:id="rId12"/>
    <p:sldId id="273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6129-FEE7-4104-A3D8-0F61D5FF37D6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83BE-74A8-466D-B3A9-78136BB315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6129-FEE7-4104-A3D8-0F61D5FF37D6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83BE-74A8-466D-B3A9-78136BB315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6129-FEE7-4104-A3D8-0F61D5FF37D6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83BE-74A8-466D-B3A9-78136BB315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6129-FEE7-4104-A3D8-0F61D5FF37D6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83BE-74A8-466D-B3A9-78136BB315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6129-FEE7-4104-A3D8-0F61D5FF37D6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83BE-74A8-466D-B3A9-78136BB315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6129-FEE7-4104-A3D8-0F61D5FF37D6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83BE-74A8-466D-B3A9-78136BB315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6129-FEE7-4104-A3D8-0F61D5FF37D6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83BE-74A8-466D-B3A9-78136BB315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6129-FEE7-4104-A3D8-0F61D5FF37D6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83BE-74A8-466D-B3A9-78136BB315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6129-FEE7-4104-A3D8-0F61D5FF37D6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83BE-74A8-466D-B3A9-78136BB315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6129-FEE7-4104-A3D8-0F61D5FF37D6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83BE-74A8-466D-B3A9-78136BB315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6129-FEE7-4104-A3D8-0F61D5FF37D6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83BE-74A8-466D-B3A9-78136BB315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F6129-FEE7-4104-A3D8-0F61D5FF37D6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883BE-74A8-466D-B3A9-78136BB315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75656" y="836713"/>
            <a:ext cx="684076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5400" dirty="0" smtClean="0"/>
          </a:p>
          <a:p>
            <a:pPr algn="ctr"/>
            <a:r>
              <a:rPr lang="ru-RU" sz="5400" dirty="0" smtClean="0"/>
              <a:t>Презентация</a:t>
            </a:r>
          </a:p>
          <a:p>
            <a:pPr algn="ctr"/>
            <a:r>
              <a:rPr lang="ru-RU" sz="5400" b="1" i="1" dirty="0" smtClean="0"/>
              <a:t>«День матери»</a:t>
            </a:r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Разработал и провёл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учитель  УКП при ИК-5</a:t>
            </a:r>
          </a:p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Алямкин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Александр Тимофеевич</a:t>
            </a:r>
            <a:r>
              <a:rPr lang="ru-RU" sz="2800" dirty="0" smtClean="0"/>
              <a:t>.  </a:t>
            </a:r>
          </a:p>
          <a:p>
            <a:pPr algn="ctr"/>
            <a:endParaRPr lang="ru-RU" sz="28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971601" y="836712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FF00"/>
                </a:solidFill>
              </a:rPr>
              <a:t>История создания праздника</a:t>
            </a:r>
            <a:endParaRPr lang="ru-RU" sz="4000" b="1" i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988840"/>
            <a:ext cx="66967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FF00"/>
                </a:solidFill>
              </a:rPr>
              <a:t>*</a:t>
            </a:r>
            <a:r>
              <a:rPr lang="ru-RU" sz="2800" b="1" dirty="0" smtClean="0">
                <a:solidFill>
                  <a:srgbClr val="FFFF00"/>
                </a:solidFill>
              </a:rPr>
              <a:t>Во многих странах мира отмечают                                  </a:t>
            </a:r>
            <a:r>
              <a:rPr lang="ru-RU" sz="2800" b="1" dirty="0" err="1" smtClean="0">
                <a:solidFill>
                  <a:srgbClr val="FFFF00"/>
                </a:solidFill>
              </a:rPr>
              <a:t>Д.Горазное</a:t>
            </a:r>
            <a:r>
              <a:rPr lang="ru-RU" sz="2800" b="1" dirty="0" smtClean="0">
                <a:solidFill>
                  <a:srgbClr val="FFFF00"/>
                </a:solidFill>
              </a:rPr>
              <a:t> время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*По некоторым источникам традиция празднования Дня матери берет начало еще в Древнем мире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*Римляне посвящали три дня в марте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( с 22-25) матери богов –восточной </a:t>
            </a:r>
            <a:r>
              <a:rPr lang="ru-RU" sz="2800" b="1" dirty="0" err="1" smtClean="0">
                <a:solidFill>
                  <a:srgbClr val="FFFF00"/>
                </a:solidFill>
              </a:rPr>
              <a:t>Кибели</a:t>
            </a:r>
            <a:r>
              <a:rPr lang="ru-RU" sz="2800" b="1" dirty="0" smtClean="0">
                <a:solidFill>
                  <a:srgbClr val="FFFF00"/>
                </a:solidFill>
              </a:rPr>
              <a:t>.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38189"/>
            <a:ext cx="9143999" cy="6857999"/>
          </a:xfrm>
        </p:spPr>
      </p:pic>
      <p:sp>
        <p:nvSpPr>
          <p:cNvPr id="5" name="TextBox 4"/>
          <p:cNvSpPr txBox="1"/>
          <p:nvPr/>
        </p:nvSpPr>
        <p:spPr>
          <a:xfrm>
            <a:off x="1619672" y="620688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/>
              <a:t>История развития праздника</a:t>
            </a:r>
            <a:endParaRPr lang="ru-RU" sz="3600" b="1" i="1" dirty="0"/>
          </a:p>
        </p:txBody>
      </p:sp>
      <p:pic>
        <p:nvPicPr>
          <p:cNvPr id="7" name="Рисунок 6" descr="img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1643050"/>
            <a:ext cx="7704856" cy="48245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9582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15616" y="908720"/>
            <a:ext cx="72008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/>
              <a:t>День матери в России</a:t>
            </a:r>
          </a:p>
          <a:p>
            <a:r>
              <a:rPr lang="ru-RU" sz="2400" b="1" dirty="0" smtClean="0"/>
              <a:t>В России День матери отмечается в четвертое воскресенье ноября с 1998г. На основании Указа президента РФ  </a:t>
            </a:r>
            <a:r>
              <a:rPr lang="ru-RU" sz="2400" b="1" dirty="0" err="1" smtClean="0"/>
              <a:t>Б.Н.Ельцына</a:t>
            </a:r>
            <a:r>
              <a:rPr lang="ru-RU" sz="2400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3284984"/>
            <a:ext cx="3312368" cy="33123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1043608" y="764704"/>
            <a:ext cx="60433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Женщина, мать стала воплощением кисти великих мастеров искусства: Серова, </a:t>
            </a:r>
            <a:r>
              <a:rPr lang="ru-RU" sz="2800" b="1" dirty="0" err="1" smtClean="0"/>
              <a:t>Тропинина</a:t>
            </a:r>
            <a:r>
              <a:rPr lang="ru-RU" sz="2800" b="1" dirty="0" smtClean="0"/>
              <a:t>, Венецианова,</a:t>
            </a:r>
          </a:p>
          <a:p>
            <a:r>
              <a:rPr lang="ru-RU" sz="2800" b="1" dirty="0" smtClean="0"/>
              <a:t>Рембрандта </a:t>
            </a:r>
            <a:endParaRPr lang="ru-RU" sz="2800" b="1" dirty="0"/>
          </a:p>
        </p:txBody>
      </p:sp>
      <p:pic>
        <p:nvPicPr>
          <p:cNvPr id="7" name="Рисунок 6" descr="img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429000"/>
            <a:ext cx="2947003" cy="2497460"/>
          </a:xfrm>
          <a:prstGeom prst="rect">
            <a:avLst/>
          </a:prstGeom>
        </p:spPr>
      </p:pic>
      <p:pic>
        <p:nvPicPr>
          <p:cNvPr id="8" name="Рисунок 7" descr="img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2348880"/>
            <a:ext cx="2160240" cy="2622030"/>
          </a:xfrm>
          <a:prstGeom prst="rect">
            <a:avLst/>
          </a:prstGeom>
        </p:spPr>
      </p:pic>
      <p:pic>
        <p:nvPicPr>
          <p:cNvPr id="9" name="Рисунок 8" descr="img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07904" y="3717032"/>
            <a:ext cx="2162175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" name="Рисунок 5" descr="5607ace78fed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3284984"/>
            <a:ext cx="2339752" cy="1754814"/>
          </a:xfrm>
          <a:prstGeom prst="rect">
            <a:avLst/>
          </a:prstGeom>
        </p:spPr>
      </p:pic>
      <p:pic>
        <p:nvPicPr>
          <p:cNvPr id="7" name="Рисунок 6" descr="рлбрб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692696"/>
            <a:ext cx="3454110" cy="2583783"/>
          </a:xfrm>
          <a:prstGeom prst="rect">
            <a:avLst/>
          </a:prstGeom>
        </p:spPr>
      </p:pic>
      <p:pic>
        <p:nvPicPr>
          <p:cNvPr id="8" name="Рисунок 7" descr="img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03648" y="3645024"/>
            <a:ext cx="2448272" cy="1832255"/>
          </a:xfrm>
          <a:prstGeom prst="rect">
            <a:avLst/>
          </a:prstGeom>
        </p:spPr>
      </p:pic>
      <p:pic>
        <p:nvPicPr>
          <p:cNvPr id="9" name="Рисунок 8" descr="214a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604170">
            <a:off x="7168083" y="625787"/>
            <a:ext cx="1296144" cy="1728192"/>
          </a:xfrm>
          <a:prstGeom prst="rect">
            <a:avLst/>
          </a:prstGeom>
        </p:spPr>
      </p:pic>
      <p:pic>
        <p:nvPicPr>
          <p:cNvPr id="10" name="Рисунок 9" descr="uk25405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80112" y="764704"/>
            <a:ext cx="1336873" cy="17656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3608" y="5661248"/>
            <a:ext cx="676875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«Без солнца не цветут цветы, без любви нет счастья</a:t>
            </a:r>
          </a:p>
          <a:p>
            <a:pPr algn="ctr"/>
            <a:r>
              <a:rPr lang="ru-RU" sz="2000" b="1" dirty="0" smtClean="0"/>
              <a:t>Без женщины нет любви, без матери нет не поэта не героя».М.Горький.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8" name="Рисунок 7" descr="ерукр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836712"/>
            <a:ext cx="7776864" cy="54726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img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1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1043608" y="764704"/>
            <a:ext cx="73448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Среди многочисленных праздников отмечаемых в нашей стране, День матери занимает особое место. Это праздник, к которому никто не может остаться равнодушным. В этот день хочется сказать слова благодарности всем Матерям, которые дарят детям любовь, добро, нежность и ласку.</a:t>
            </a:r>
            <a:endParaRPr lang="ru-RU" b="1" dirty="0"/>
          </a:p>
        </p:txBody>
      </p:sp>
      <p:pic>
        <p:nvPicPr>
          <p:cNvPr id="10" name="Рисунок 9" descr="у3ва3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2420888"/>
            <a:ext cx="6840759" cy="41764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50991"/>
            <a:ext cx="9163518" cy="7108991"/>
          </a:xfrm>
        </p:spPr>
      </p:pic>
      <p:sp>
        <p:nvSpPr>
          <p:cNvPr id="7" name="Прямоугольник 6"/>
          <p:cNvSpPr/>
          <p:nvPr/>
        </p:nvSpPr>
        <p:spPr>
          <a:xfrm>
            <a:off x="1259632" y="692697"/>
            <a:ext cx="69847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День Матери – великий праздник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Для всех времен, для всех веков.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Для каждого он очень важный –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И выразить не хватит слов.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День Матери – День всех любимых,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День первозданной красоты.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Он во всем неповторимый,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Ему обязан жизнью ты.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Рисунок 7" descr="hello_html_339cd4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3645024"/>
            <a:ext cx="4243068" cy="30630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20072" y="692697"/>
            <a:ext cx="273630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И опустись ты на колени,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И руки матери согрей.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Избавь ее от огорчений,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Она нам в жизни всех милей.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Ты говори почаще «мама» -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На сердце будет ей теплей. </a:t>
            </a:r>
          </a:p>
          <a:p>
            <a:r>
              <a:rPr lang="ru-RU" sz="1200" b="1" dirty="0" smtClean="0"/>
              <a:t>И в этот День – прекрасный самый – </a:t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Её ты лаской обогрей.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47486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475656" y="692697"/>
            <a:ext cx="66967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На свете добрых слов немало, 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Но всех добрее и важней одно: 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Из двух слогов простое слово: “мама”, 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 нет слов дороже, чем оно</a:t>
            </a:r>
            <a:endParaRPr lang="ru-RU" b="1" dirty="0"/>
          </a:p>
        </p:txBody>
      </p:sp>
      <p:pic>
        <p:nvPicPr>
          <p:cNvPr id="7" name="Рисунок 6" descr="6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3068960"/>
            <a:ext cx="5760640" cy="36157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img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44565" cy="6858000"/>
          </a:xfrm>
        </p:spPr>
      </p:pic>
      <p:sp>
        <p:nvSpPr>
          <p:cNvPr id="8" name="TextBox 7"/>
          <p:cNvSpPr txBox="1"/>
          <p:nvPr/>
        </p:nvSpPr>
        <p:spPr>
          <a:xfrm>
            <a:off x="1907704" y="908720"/>
            <a:ext cx="58326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Мама – первый учитель и друг. Она всегда поймет, утешит, поможет в трудную минуту, защитит, оградит от беды. На свете нет человека роднее и ближе мамы. </a:t>
            </a:r>
          </a:p>
          <a:p>
            <a:endParaRPr lang="ru-RU" dirty="0"/>
          </a:p>
        </p:txBody>
      </p:sp>
      <p:pic>
        <p:nvPicPr>
          <p:cNvPr id="9" name="Рисунок 8" descr="иыыи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2348880"/>
            <a:ext cx="6912768" cy="42134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611561" y="620688"/>
            <a:ext cx="8280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В муках , страдания человек шепчет «мама»,и в этом слове сосредотачивается  для него все, оно становится равнозначным слову «жизнь».Человек зовет мать и верит, что, где бы она не была, она слышит его и спешит на помощь.</a:t>
            </a:r>
            <a:endParaRPr lang="ru-RU" sz="2400" b="1" dirty="0"/>
          </a:p>
        </p:txBody>
      </p:sp>
      <p:pic>
        <p:nvPicPr>
          <p:cNvPr id="6" name="Рисунок 5" descr="Mövenpick Kadınlar gun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2876765"/>
            <a:ext cx="4896544" cy="326232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img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52207" y="0"/>
            <a:ext cx="9354792" cy="7016094"/>
          </a:xfrm>
        </p:spPr>
      </p:pic>
      <p:sp>
        <p:nvSpPr>
          <p:cNvPr id="10" name="TextBox 9"/>
          <p:cNvSpPr txBox="1"/>
          <p:nvPr/>
        </p:nvSpPr>
        <p:spPr>
          <a:xfrm>
            <a:off x="1187624" y="1124744"/>
            <a:ext cx="70567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FF00"/>
                </a:solidFill>
              </a:rPr>
              <a:t>С праздником, дорогие мамы!</a:t>
            </a:r>
            <a:endParaRPr lang="ru-RU" sz="44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276</Words>
  <Application>Microsoft Office PowerPoint</Application>
  <PresentationFormat>Экран (4:3)</PresentationFormat>
  <Paragraphs>28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samsung</dc:creator>
  <cp:lastModifiedBy>Doom</cp:lastModifiedBy>
  <cp:revision>26</cp:revision>
  <dcterms:created xsi:type="dcterms:W3CDTF">2015-11-15T07:52:05Z</dcterms:created>
  <dcterms:modified xsi:type="dcterms:W3CDTF">2024-11-27T16:27:52Z</dcterms:modified>
</cp:coreProperties>
</file>